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85" r:id="rId4"/>
    <p:sldId id="272" r:id="rId5"/>
    <p:sldId id="286" r:id="rId6"/>
    <p:sldId id="273" r:id="rId7"/>
    <p:sldId id="274" r:id="rId8"/>
    <p:sldId id="260" r:id="rId9"/>
    <p:sldId id="257" r:id="rId10"/>
    <p:sldId id="258" r:id="rId11"/>
    <p:sldId id="259" r:id="rId12"/>
    <p:sldId id="287" r:id="rId13"/>
    <p:sldId id="261" r:id="rId14"/>
    <p:sldId id="262" r:id="rId15"/>
    <p:sldId id="265" r:id="rId16"/>
    <p:sldId id="268" r:id="rId17"/>
    <p:sldId id="269" r:id="rId18"/>
    <p:sldId id="270" r:id="rId19"/>
    <p:sldId id="263" r:id="rId20"/>
    <p:sldId id="278" r:id="rId21"/>
    <p:sldId id="277" r:id="rId22"/>
    <p:sldId id="279" r:id="rId23"/>
    <p:sldId id="280" r:id="rId24"/>
    <p:sldId id="283" r:id="rId25"/>
    <p:sldId id="284" r:id="rId26"/>
    <p:sldId id="281" r:id="rId27"/>
    <p:sldId id="282" r:id="rId28"/>
    <p:sldId id="275" r:id="rId29"/>
    <p:sldId id="276" r:id="rId30"/>
    <p:sldId id="264" r:id="rId31"/>
    <p:sldId id="267" r:id="rId32"/>
    <p:sldId id="26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29A0-50C0-4673-9F0B-DCE4DF729C7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186A-642D-48FB-801D-AC8A5D90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8820-C476-48FB-A954-A7D91DD9DEB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5766-E808-4D70-BE67-9A65F81E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4DC4-8D12-48B0-AA83-6E5FAE03705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73F2-AEF5-4851-AA93-143B3E9CC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1A01-95FD-4796-B1C5-827D0CA32A3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9B79-57BE-48A6-9DF0-D5CFCEE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637F-3C47-428C-B95A-A7DD8503719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A2A0-6D74-4BDF-BD68-7115657B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35BF-33F4-4134-B7B9-BD7E30D0FFB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7CAF-F10C-47FA-8C77-3F35907B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D8B1-0ACA-417A-9772-6E0A51A5D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F19B-BDFC-4F90-99CF-8135D83121B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D4-E8C0-4AA9-81A8-037B5BB1291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7032-570A-4DFF-A028-8EE4138D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9DA9-37CF-4E8B-BF12-EEC9077FCBA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A262-8CE5-4CD3-AE89-E9E02BBE0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0ADA-1672-4D9E-9AFD-2B39FAC3C1D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0BBD-2BA6-4D3D-BEB0-9DAB1886A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334B-D4B9-4ACD-8A57-8ADEEFB2405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7E81-3BAB-42DD-9B04-C79B96C1F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30E1E5-2532-4508-AC06-704469A0038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C1FDCB-CEDD-4491-B993-53E4462E2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8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ua/yandsearch?source=wiz&amp;fp=0&amp;text=%D0%9F%D0%BE%D1%87%D0%B0%D1%97%D0%B2%20%D1%96%20%D1%88%D0%B5%D0%B2%D1%87%D0%B5%D0%BD%D0%BA%D0%BE&amp;noreask=1&amp;pos=4&amp;lr=143&amp;rpt=simage&amp;uinfo=ww-1263-wh-929-fw-1038-fh-598-pd-1&amp;img_url=http://lh3.ggpht.com/_0ob9WzPAIoA/R8zNmKC-SOI/AAAAAAAAAaE/UHKD8ZDjVF0/s800/014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ua/yandsearch?source=wiz&amp;fp=6&amp;uinfo=ww-1263-wh-929-fw-1038-fh-598-pd-1&amp;tld=ua&amp;p=6&amp;text=%D0%B2%D0%B8%D1%88%D0%BD%D1%96%D0%B2%D0%B5%D1%86%D1%8C%20%D0%BD%D0%B0%20%D1%82%D0%B5%D1%80%D0%BD%D0%BE%D0%BF%D1%96%D0%BB%D1%8C%D1%89%D0%B8%D0%BD%D1%96&amp;noreask=1&amp;pos=195&amp;rpt=simage&amp;lr=143&amp;img_url=http://img.tourbina.ru/photos.3/2/3/231222/little.photo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ua/yandsearch?text=%D0%9A%D1%80%D0%B5%D0%BC%D0%B5%D0%BD%D0%B5%D1%86%D1%8C%D0%BA%D0%B8%D0%B9%20%D0%BB%D1%96%D1%86%D0%B5%D0%B9%20%D0%A2%D0%B5%D1%80%D0%BD%D0%BE%D0%BF%D1%96%D0%BB%D1%8C&amp;img_url=http://upload.wikimedia.org/wikipedia/uk/thumb/0/04/%D0%9A%D1%80%D0%B5%D0%BC%D0%B5%D0%BD%D0%B5%D1%86%D1%8C%D0%BA%D0%B8%D0%B9_%D0%BB%D1%96%D1%86%D0%B5%D0%B9.jpg/90px-%D0%9A%D1%80%D0%B5%D0%BC%D0%B5%D0%BD%D0%B5%D1%86%D1%8C%D0%BA%D0%B8%D0%B9_%D0%BB%D1%96%D1%86%D0%B5%D0%B9.jpg&amp;pos=0&amp;rpt=simage&amp;lr=143&amp;noreask=1&amp;source=wi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k.wikipedia.org/wiki/%D0%A4%D0%B0%D0%B9%D0%BB:Kremenets_Shevchenko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0%9F%D0%BE%D1%87%D0%B0%D1%97%D0%B2%20%D1%96%20%D1%88%D0%B5%D0%B2%D1%87%D0%B5%D0%BD%D0%BA%D0%BE&amp;img_url=http://img-fotki.yandex.ru/get/4002/varjag-2007.82/0_3c102_f253f6a6_L.jpg&amp;pos=2&amp;rpt=simage&amp;lr=143&amp;noreask=1&amp;source=wiz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Instrumentalnaya_muzyka_-_Bez_slov_(get-tune.net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KRA_NSK_BANDURISTI_TA_KOBZAR_-_P_snya_pro_Bajdu_Vasil_Kirilich_(get-tune.net)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Instrumentalnaya_muzyka_-_Bez_slov_(get-tune.net)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Instrumentalnaya_muzyka_-_Bez_slov_(get-tune.net)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avelua.com.ua/wp-content/uploads/2012/09/pic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travelua.com.ua/wp-content/uploads/2012/09/pic1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ua.com.ua/wp-content/uploads/2012/09/6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Instrumentalnaya_muzyka_-_Bez_slov_(get-tune.net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618732"/>
            <a:ext cx="4777408" cy="48086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грудня 1845 р. Шевченко почав свою подорож Тернопільщиною.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Тернополяни</a:t>
            </a:r>
            <a:r>
              <a:rPr lang="uk-UA" sz="24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 бережуть </a:t>
            </a:r>
            <a:r>
              <a:rPr lang="uk-UA" sz="2400" b="1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lang="en-US" sz="24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4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ять про Кобзаря і його перебування у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Кременці</a:t>
            </a:r>
            <a:r>
              <a:rPr lang="uk-UA" sz="32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Почаєві,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Вишнівці</a:t>
            </a:r>
            <a:endParaRPr lang="ru-RU" sz="3200" b="1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657728" cy="1368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Священна земля, що народжує велетнів духу.</a:t>
            </a:r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im4-tub-ua.yandex.net/i?id=98293811-4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618732"/>
            <a:ext cx="36004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Тривалий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вважали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поет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зупинився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архієрейському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будинку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Розташованому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безпосередньо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території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Лаври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Саме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тут селили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найбільш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поважних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гостей, до числа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яких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без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сумніву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належав  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Т.Шевченко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2192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Проживання</a:t>
            </a:r>
            <a:b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Почаєві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5klass.net/datas/iskusstvo/Taras-SHevchenko/0010-010-Pochaevskaja-lavra-Akvarel-bumaga-1846-g.jpg"/>
          <p:cNvPicPr/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80" t="16667" r="33570" b="21027"/>
          <a:stretch/>
        </p:blipFill>
        <p:spPr bwMode="auto">
          <a:xfrm>
            <a:off x="5148064" y="260648"/>
            <a:ext cx="381778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365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Тарасу Григоровичу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показували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Чудодійну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Стопу і, очевидно,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показували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печеру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скелі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преподобний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усамітненому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богоміллі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ймовірно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Т.Г. Шевченко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ознайомився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Перешкод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адже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керівництво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собором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Почаївської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отримало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розпорядження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консисторії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йшлося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те,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надавати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всіляку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боку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обов’язків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Робота у </a:t>
            </a:r>
            <a:b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Лаврі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H:\111\Почаїв\сто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3929" y="260648"/>
            <a:ext cx="498859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357188" y="1357313"/>
            <a:ext cx="5033962" cy="4787900"/>
          </a:xfrm>
        </p:spPr>
        <p:txBody>
          <a:bodyPr/>
          <a:lstStyle/>
          <a:p>
            <a:pPr eaLnBrk="1" hangingPunct="1"/>
            <a:r>
              <a:rPr lang="uk-UA" smtClean="0"/>
              <a:t>Книга здавна була в Почаєві у пошані. Тут постійно розвивалася видавнича справа. Першою книжкою, надрукованою в Почаївській Лаврі, був «Служебник». В архіві Лаври зберігалося чимало цінних документів 17 століття. Ними поет також зацікавився.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43428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smtClean="0"/>
              <a:t>Знайомство з бібліотекою</a:t>
            </a:r>
            <a:endParaRPr lang="ru-RU" sz="4400" b="1"/>
          </a:p>
        </p:txBody>
      </p:sp>
      <p:pic>
        <p:nvPicPr>
          <p:cNvPr id="1026" name="Picture 2" descr="F:\111\iCAA0CJ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643338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Є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дані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Почаєві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Т.Г. Шевченко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зустрічався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польським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скрипалем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віртуозом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і композитором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Каролем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Ліпінським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Дослідники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вважають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Шевченко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відвідав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також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деякі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поблизу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містечка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Крутнів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Лідихів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Лопушно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Лосятин та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інші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Почаївські</a:t>
            </a: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зустрічі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:\111\Почаїв\4984640_69902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260647"/>
            <a:ext cx="2806055" cy="2772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" y="2348880"/>
            <a:ext cx="8579296" cy="41764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розпорядженні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Тараса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вказувалося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повинен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зняти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три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Тарас Григорович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аквареллю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:»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Почаївська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Лавра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Почаївська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Лавра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сходу», «Вид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околиці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тераси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Почаївської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«Собор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Почаївської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акварелі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зберігаються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державному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 Г.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акварелей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Тернопільському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краєзнавчому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84447"/>
            <a:ext cx="3394720" cy="11883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Творча </a:t>
            </a:r>
            <a:b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діяльність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H:\111\Почаїв\1308750575_po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188639"/>
            <a:ext cx="4544083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Шевченкові картини</a:t>
            </a:r>
            <a:endParaRPr lang="ru-RU" b="1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www.etoretro.ru/data/media/3450/1372098397aa6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280920" cy="5616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/>
              <a:t>Почаївська Лавра з заходу</a:t>
            </a:r>
            <a:endParaRPr lang="ru-RU"/>
          </a:p>
        </p:txBody>
      </p:sp>
      <p:pic>
        <p:nvPicPr>
          <p:cNvPr id="4" name="Объект 3" descr="http://www.myvin.com.ua/content/modules/news/10526/images/131641509913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-222" t="4579" r="1079" b="8316"/>
          <a:stretch/>
        </p:blipFill>
        <p:spPr>
          <a:xfrm>
            <a:off x="1042988" y="1441450"/>
            <a:ext cx="6781800" cy="4578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top10.ua/wp-content/uploads/2013/03/0151-540x43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07790" y="271314"/>
            <a:ext cx="8280920" cy="604867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6" descr="http://www.etoretro.ru/data/media/3450/13223402300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79512" y="332656"/>
            <a:ext cx="8640960" cy="6408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Почаєві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фольклорні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записав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Гиля-гиля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селезень...», «Ой у саду, саду...», «Ой пила,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вихилила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олівцем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подорожньому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альбомі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1846—1850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pp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селах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Почаєва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Рівненській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він ще й співає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400" b="1">
                <a:effectLst/>
              </a:rPr>
              <a:t>Вишнівець - невелике містечко у Збаразькому районі на Тернопільщині, перша здгадка про яке датується 1395 роком, коли литовський князь Вітовт дав Вишнівець у власність Дмитру Корибуту, який побудував тут замок. Свого часу містечко було резиденцією могутнього роду Вишневецьких, різні представники якого залишили вагомий слід в історії України і Польщі.</a:t>
            </a:r>
            <a:br>
              <a:rPr lang="uk-UA" sz="1400" b="1">
                <a:effectLst/>
              </a:rPr>
            </a:br>
            <a:endParaRPr lang="ru-RU" sz="1600" b="1"/>
          </a:p>
        </p:txBody>
      </p:sp>
      <p:pic>
        <p:nvPicPr>
          <p:cNvPr id="13314" name="Picture 2" descr="H:\111\281hZtDZm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6600" y="1268760"/>
            <a:ext cx="7670800" cy="511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4176464" cy="52565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smtClean="0"/>
              <a:t>З Почаєва Шевченко попростував до </a:t>
            </a:r>
            <a:r>
              <a:rPr lang="uk-UA" sz="3200" b="1" err="1" smtClean="0"/>
              <a:t>Кременця-невеличкого</a:t>
            </a:r>
            <a:r>
              <a:rPr lang="uk-UA" sz="3200" b="1" smtClean="0"/>
              <a:t> містечка на півночі Тернопільської обл.</a:t>
            </a:r>
            <a:br>
              <a:rPr lang="uk-UA" sz="3200" b="1" smtClean="0"/>
            </a:br>
            <a:r>
              <a:rPr lang="uk-UA" sz="3200"/>
              <a:t/>
            </a:r>
            <a:br>
              <a:rPr lang="uk-UA" sz="3200"/>
            </a:br>
            <a:endParaRPr lang="ru-RU" sz="3200"/>
          </a:p>
        </p:txBody>
      </p:sp>
      <p:pic>
        <p:nvPicPr>
          <p:cNvPr id="32770" name="Picture 2" descr="H:\111\imagesCAFRGK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125538"/>
            <a:ext cx="433705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/>
              <a:t>Кременець-Замкова гора</a:t>
            </a:r>
            <a:endParaRPr lang="ru-RU" b="1"/>
          </a:p>
        </p:txBody>
      </p:sp>
      <p:pic>
        <p:nvPicPr>
          <p:cNvPr id="33794" name="Объект 3" descr="http://img1.liveinternet.ru/images/attach/c/4/79/940/79940077_1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268413"/>
            <a:ext cx="8424862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30605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/>
              <a:t>Руїни стародавнього замку </a:t>
            </a:r>
            <a:br>
              <a:rPr lang="uk-UA" b="1" smtClean="0"/>
            </a:br>
            <a:r>
              <a:rPr lang="uk-UA" b="1" smtClean="0"/>
              <a:t>у </a:t>
            </a:r>
            <a:r>
              <a:rPr lang="uk-UA" b="1" err="1" smtClean="0"/>
              <a:t>Кременці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/>
              <a:t/>
            </a:r>
            <a:br>
              <a:rPr lang="uk-UA"/>
            </a:br>
            <a:endParaRPr lang="ru-RU"/>
          </a:p>
        </p:txBody>
      </p:sp>
      <p:pic>
        <p:nvPicPr>
          <p:cNvPr id="34818" name="Picture 2" descr="H:\111\imagesCAUELP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7561263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456384" cy="30605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err="1" smtClean="0"/>
              <a:t>Пам</a:t>
            </a:r>
            <a:r>
              <a:rPr sz="4400" b="1" smtClean="0"/>
              <a:t>’</a:t>
            </a:r>
            <a:r>
              <a:rPr lang="uk-UA" sz="4400" b="1" smtClean="0"/>
              <a:t>ятки архітектури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ru-RU"/>
          </a:p>
        </p:txBody>
      </p:sp>
      <p:pic>
        <p:nvPicPr>
          <p:cNvPr id="4" name="Объект 3" descr="http://www.encyclopediaofukraine.com/pic/K/R/Kremianets%20Lyceu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79512" y="2996952"/>
            <a:ext cx="4320480" cy="3744416"/>
          </a:xfrm>
          <a:effectLst>
            <a:softEdge rad="112500"/>
          </a:effectLst>
        </p:spPr>
      </p:pic>
      <p:pic>
        <p:nvPicPr>
          <p:cNvPr id="11266" name="Picture 2" descr="H:\111\3822672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67652" y="44624"/>
            <a:ext cx="486884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3501009"/>
            <a:ext cx="424847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Кременецький ліцей</a:t>
            </a:r>
            <a:endParaRPr lang="ru-RU" sz="42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539750" algn="l"/>
              </a:tabLst>
              <a:defRPr/>
            </a:pPr>
            <a:r>
              <a:rPr lang="uk-UA" b="1" err="1" smtClean="0"/>
              <a:t>Богоявленський</a:t>
            </a:r>
            <a:r>
              <a:rPr lang="uk-UA" b="1" smtClean="0"/>
              <a:t> монастир</a:t>
            </a:r>
            <a:endParaRPr lang="ru-RU" b="1"/>
          </a:p>
        </p:txBody>
      </p:sp>
      <p:pic>
        <p:nvPicPr>
          <p:cNvPr id="36866" name="Picture 2" descr="H:\111\Монастир\Жіночий монваст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47800"/>
            <a:ext cx="499586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H:\111\Монастир\богоявленсь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1412875"/>
            <a:ext cx="32131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mtClean="0"/>
              <a:t>Монастир Францисканців</a:t>
            </a:r>
            <a:endParaRPr lang="ru-RU" b="1"/>
          </a:p>
        </p:txBody>
      </p:sp>
      <p:pic>
        <p:nvPicPr>
          <p:cNvPr id="37890" name="Picture 2" descr="H:\111\Монастир\стар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773238"/>
            <a:ext cx="43703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H:\111\Монастир\нов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1774825"/>
            <a:ext cx="41402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53021"/>
            <a:ext cx="2098576" cy="12603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smtClean="0"/>
              <a:t>Дівочі скелі</a:t>
            </a:r>
            <a:endParaRPr lang="ru-RU" sz="4800" b="1"/>
          </a:p>
        </p:txBody>
      </p:sp>
      <p:pic>
        <p:nvPicPr>
          <p:cNvPr id="38914" name="Picture 3" descr="H:\111\266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3213100"/>
            <a:ext cx="39608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:\111\3195341_ade977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0" y="549275"/>
            <a:ext cx="4513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52736"/>
            <a:ext cx="2808312" cy="10081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smtClean="0"/>
              <a:t>Річка </a:t>
            </a:r>
            <a:r>
              <a:rPr lang="uk-UA" sz="4000" b="1" err="1" smtClean="0"/>
              <a:t>Ірва</a:t>
            </a:r>
            <a:r>
              <a:rPr lang="uk-UA" sz="4000" b="1"/>
              <a:t/>
            </a:r>
            <a:br>
              <a:rPr lang="uk-UA" sz="4000" b="1"/>
            </a:br>
            <a:endParaRPr lang="ru-RU" sz="4000" b="1"/>
          </a:p>
        </p:txBody>
      </p:sp>
      <p:pic>
        <p:nvPicPr>
          <p:cNvPr id="39938" name="Picture 2" descr="H:\111\richka_irva_kremenec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781300"/>
            <a:ext cx="46656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H:\111\річ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33375"/>
            <a:ext cx="41005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600400" cy="2088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err="1" smtClean="0"/>
              <a:t>Пам</a:t>
            </a:r>
            <a:r>
              <a:rPr b="1" smtClean="0"/>
              <a:t>’</a:t>
            </a:r>
            <a:r>
              <a:rPr lang="uk-UA" b="1" err="1" smtClean="0"/>
              <a:t>ятник</a:t>
            </a:r>
            <a:r>
              <a:rPr lang="uk-UA" b="1" smtClean="0"/>
              <a:t> </a:t>
            </a:r>
            <a:br>
              <a:rPr lang="uk-UA" b="1" smtClean="0"/>
            </a:br>
            <a:r>
              <a:rPr lang="uk-UA" b="1" smtClean="0"/>
              <a:t>у </a:t>
            </a:r>
            <a:r>
              <a:rPr lang="uk-UA" b="1" err="1" smtClean="0"/>
              <a:t>Кременці</a:t>
            </a:r>
            <a:endParaRPr lang="ru-RU" b="1"/>
          </a:p>
        </p:txBody>
      </p:sp>
      <p:pic>
        <p:nvPicPr>
          <p:cNvPr id="4" name="Объект 3" descr="Вулиця Шевченка">
            <a:hlinkClick r:id="rId2" tooltip="&quot;Вулиця Шевченка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995936" y="332656"/>
            <a:ext cx="4680520" cy="626469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88840"/>
            <a:ext cx="3995936" cy="15841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err="1" smtClean="0"/>
              <a:t>Памятник</a:t>
            </a:r>
            <a:r>
              <a:rPr lang="uk-UA" sz="4400" b="1" smtClean="0"/>
              <a:t> </a:t>
            </a:r>
            <a:br>
              <a:rPr lang="uk-UA" sz="4400" b="1" smtClean="0"/>
            </a:br>
            <a:r>
              <a:rPr lang="uk-UA" sz="4400" b="1" smtClean="0"/>
              <a:t>у Почаєві</a:t>
            </a:r>
            <a:endParaRPr lang="ru-RU" sz="4400" b="1"/>
          </a:p>
        </p:txBody>
      </p:sp>
      <p:pic>
        <p:nvPicPr>
          <p:cNvPr id="4" name="Объект 3" descr="http://valenik.ru/vsesvit/vidvs/v/va/var03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851915" y="188640"/>
            <a:ext cx="4819783" cy="6408712"/>
          </a:xfrm>
          <a:effectLst>
            <a:softEdge rad="112500"/>
          </a:effectLst>
        </p:spPr>
      </p:pic>
      <p:pic>
        <p:nvPicPr>
          <p:cNvPr id="41991" name="Instrumentalnaya_muzyka_-_Bez_slov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6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/>
              <a:t/>
            </a:r>
            <a:br>
              <a:rPr lang="uk-UA" smtClean="0"/>
            </a:br>
            <a:r>
              <a:rPr lang="uk-UA"/>
              <a:t/>
            </a:r>
            <a:br>
              <a:rPr lang="uk-UA"/>
            </a:br>
            <a:r>
              <a:rPr lang="uk-UA" err="1" smtClean="0"/>
              <a:t>Пам</a:t>
            </a:r>
            <a:r>
              <a:rPr smtClean="0"/>
              <a:t>’</a:t>
            </a:r>
            <a:r>
              <a:rPr lang="uk-UA" err="1" smtClean="0"/>
              <a:t>ятник</a:t>
            </a:r>
            <a:r>
              <a:rPr lang="uk-UA" smtClean="0"/>
              <a:t> Дмитру Вишневецькому</a:t>
            </a:r>
            <a:br>
              <a:rPr lang="uk-UA" smtClean="0"/>
            </a:br>
            <a:endParaRPr lang="ru-RU"/>
          </a:p>
        </p:txBody>
      </p:sp>
      <p:pic>
        <p:nvPicPr>
          <p:cNvPr id="12290" name="Picture 2" descr="H:\111\2005.06.28--0012-1_~vyshniv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334" y="764704"/>
            <a:ext cx="7292058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5365" name="UKRA_NSK_BANDURISTI_TA_KOBZAR_-_P_snya_pro_Bajdu_Vasil_Kirilich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2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84983"/>
            <a:ext cx="8928992" cy="338437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Археографічна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комісія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організувала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західноукраїнські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Т.Г. Шевченко участь 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уже не брав,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1847 року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доносом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звільнили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числа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співробітників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комісії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5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заарештували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в’їзді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поспішав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весілля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Костомарова.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25565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Нездійснені </a:t>
            </a:r>
            <a:br>
              <a:rPr lang="uk-UA" sz="4800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4800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мрії</a:t>
            </a:r>
            <a:br>
              <a:rPr lang="uk-UA" sz="4800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800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4" descr="img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364088" y="31368"/>
            <a:ext cx="3779912" cy="325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берегами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вічності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клекоче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Дзвенить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нового дня весела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Тарасе,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голос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пензель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Слово.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весняні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Цвітуть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йде, все минає , </a:t>
            </a:r>
            <a:b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пута свої розкриває</a:t>
            </a:r>
            <a:endParaRPr lang="ru-RU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4036" name="Instrumentalnaya_muzyka_-_Bez_slov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6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 </a:t>
            </a:r>
            <a:r>
              <a:rPr lang="uk-UA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 Шевченко три рази відвідав Україну. За цей короткий час він написав безліч творів, намалював чимало картин і головне – вдихнув повітря рідної України. Можна тільки уявити, якою була б творча спадщина Т. Г. Шевченко, як би постійні доноси, перевірки та царський контроль не заважали йому вільно перебувати на Україні</a:t>
            </a:r>
            <a:r>
              <a:rPr lang="uk-UA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жаль, не доля нам з тобою,</a:t>
            </a:r>
            <a:b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країно </a:t>
            </a:r>
            <a:r>
              <a:rPr lang="uk-UA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рідная</a:t>
            </a:r>
            <a:r>
              <a:rPr lang="uk-UA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зостатись</a:t>
            </a:r>
            <a:endParaRPr lang="ru-RU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60" name="Instrumentalnaya_muzyka_-_Bez_slov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4213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6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>
                <a:effectLst/>
              </a:rPr>
              <a:t/>
            </a:r>
            <a:br>
              <a:rPr lang="uk-UA">
                <a:effectLst/>
              </a:rPr>
            </a:br>
            <a:endParaRPr lang="ru-RU"/>
          </a:p>
        </p:txBody>
      </p:sp>
      <p:pic>
        <p:nvPicPr>
          <p:cNvPr id="14338" name="Picture 2" descr="H:\111\pi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2531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39" name="Picture 3" descr="H:\111\97283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3720331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latin typeface="+mn-lt"/>
                <a:ea typeface="+mj-ea"/>
                <a:cs typeface="+mj-cs"/>
              </a:rPr>
              <a:t>Палацовий комплекс</a:t>
            </a:r>
            <a:endParaRPr lang="ru-RU" b="1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932363" y="4456113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 Зведений у 17 столітті 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mtClean="0"/>
              <a:t>Внутрішній декор палацу</a:t>
            </a:r>
            <a:endParaRPr lang="ru-RU" b="1"/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250825" y="1268413"/>
            <a:ext cx="37449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Всередині палац вражав пишністю, всюди оксамит і атлас, позолота і бронза, картини і коштовні годинники, китайська і турецька зброя, срібний та порцеляновий посуд, багаті меблі з гербами. Найбільшою гордістю власників палацу була величезна бібліотека, що нараховувала тисячі томів, зібраних з усього світу. Привертала увагу відвідувачів і театральна зала, де ставилися різноманітні вистави, в тому числі і з запрошеними іноземними акторами.</a:t>
            </a:r>
          </a:p>
        </p:txBody>
      </p:sp>
      <p:pic>
        <p:nvPicPr>
          <p:cNvPr id="7" name="Рисунок 6" descr="Вишнівець">
            <a:hlinkClick r:id="rId2"/>
          </p:cNvPr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15142"/>
            <a:ext cx="4176464" cy="338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ишнівець">
            <a:hlinkClick r:id="rId4"/>
          </p:cNvPr>
          <p:cNvPicPr/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2" y="3392418"/>
            <a:ext cx="4392488" cy="334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smtClean="0"/>
              <a:t>Вознесенська церква 1530р. біля палацу</a:t>
            </a:r>
            <a:endParaRPr lang="ru-RU" sz="3600" b="1"/>
          </a:p>
        </p:txBody>
      </p:sp>
      <p:pic>
        <p:nvPicPr>
          <p:cNvPr id="4" name="Объект 3" descr="http://ukrainaincognita.com/sites/default/files/vyshnivets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95536" y="1196752"/>
            <a:ext cx="8208912" cy="54006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3744416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smtClean="0"/>
              <a:t>Шана </a:t>
            </a:r>
            <a:br>
              <a:rPr lang="uk-UA" sz="3200" b="1" smtClean="0"/>
            </a:br>
            <a:r>
              <a:rPr lang="uk-UA" sz="3200" b="1" smtClean="0"/>
              <a:t>Великому Кобзареві</a:t>
            </a:r>
            <a:endParaRPr lang="ru-RU" sz="3200" b="1"/>
          </a:p>
        </p:txBody>
      </p:sp>
      <p:pic>
        <p:nvPicPr>
          <p:cNvPr id="4" name="Объект 3" descr="Вишнівець. Пам’ятник Т. Шевченку 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211960" y="116632"/>
            <a:ext cx="4938976" cy="6624736"/>
          </a:xfrm>
          <a:effectLst>
            <a:softEdge rad="112500"/>
          </a:effec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31813" y="2357438"/>
            <a:ext cx="307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latin typeface="Constantia" pitchFamily="18" charset="0"/>
              </a:rPr>
              <a:t>Пам</a:t>
            </a:r>
            <a:r>
              <a:rPr lang="en-US" sz="3600" b="1">
                <a:latin typeface="Constantia" pitchFamily="18" charset="0"/>
              </a:rPr>
              <a:t>’</a:t>
            </a:r>
            <a:r>
              <a:rPr lang="uk-UA" sz="3600" b="1">
                <a:latin typeface="Constantia" pitchFamily="18" charset="0"/>
              </a:rPr>
              <a:t>ятник </a:t>
            </a:r>
          </a:p>
          <a:p>
            <a:r>
              <a:rPr lang="uk-UA" sz="3600" b="1">
                <a:latin typeface="Constantia" pitchFamily="18" charset="0"/>
              </a:rPr>
              <a:t>у Вишнівці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9941" name="Instrumentalnaya_muzyka_-_Bez_slov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1550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6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7313" indent="-87313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Почаєві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сховищах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книжних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ченцями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збирались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віки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вивчав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покору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ближніх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історії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шлях нелегкий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10744" cy="12603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любов</a:t>
            </a:r>
            <a:r>
              <a:rPr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</a:t>
            </a: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 </a:t>
            </a:r>
            <a:b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про Почаїв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Picture 3" descr="H:\111\Почаїв\photos0-500x37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t="6008" b="5612"/>
          <a:stretch/>
        </p:blipFill>
        <p:spPr bwMode="auto">
          <a:xfrm>
            <a:off x="4716016" y="336884"/>
            <a:ext cx="4287060" cy="6188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1519"/>
            <a:ext cx="5106298" cy="457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Вишнівця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Т.Г. Шевченко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продовжив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шлях до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Почаєва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Їхав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очевидно, через село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Старий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Тараж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так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пролягав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старовинний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тракт.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Відомо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Почаєва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поет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прибув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другій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половині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жовтня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1846р.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Т.Г.Шевченко в Почаєві</a:t>
            </a:r>
            <a:endParaRPr lang="ru-RU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www.t-shevchenko.name/files/THSh/paints/1961-07a/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57884" y="3714752"/>
            <a:ext cx="2643206" cy="2808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2" name="Picture 4" descr="F:\111\iCAVD3G2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7232"/>
            <a:ext cx="2643206" cy="2660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606</TotalTime>
  <Words>102</Words>
  <Application>Microsoft Office PowerPoint</Application>
  <PresentationFormat>Экран (4:3)</PresentationFormat>
  <Paragraphs>5</Paragraphs>
  <Slides>32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Шевченко на Тернопільщині</dc:title>
  <dc:creator>Наталя</dc:creator>
  <cp:lastModifiedBy>WinXPProSP3</cp:lastModifiedBy>
  <cp:revision>45</cp:revision>
  <dcterms:created xsi:type="dcterms:W3CDTF">2014-03-03T17:30:00Z</dcterms:created>
  <dcterms:modified xsi:type="dcterms:W3CDTF">2014-03-12T12:32:58Z</dcterms:modified>
</cp:coreProperties>
</file>