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5" r:id="rId6"/>
    <p:sldId id="268" r:id="rId7"/>
    <p:sldId id="261" r:id="rId8"/>
    <p:sldId id="264" r:id="rId9"/>
    <p:sldId id="267" r:id="rId10"/>
    <p:sldId id="258" r:id="rId11"/>
    <p:sldId id="256" r:id="rId12"/>
    <p:sldId id="259" r:id="rId13"/>
    <p:sldId id="263" r:id="rId14"/>
    <p:sldId id="270" r:id="rId15"/>
    <p:sldId id="278" r:id="rId16"/>
    <p:sldId id="283" r:id="rId17"/>
    <p:sldId id="282" r:id="rId18"/>
    <p:sldId id="272" r:id="rId19"/>
    <p:sldId id="287" r:id="rId20"/>
    <p:sldId id="273" r:id="rId21"/>
    <p:sldId id="274" r:id="rId22"/>
    <p:sldId id="277" r:id="rId23"/>
    <p:sldId id="271" r:id="rId24"/>
    <p:sldId id="288" r:id="rId25"/>
    <p:sldId id="275" r:id="rId26"/>
    <p:sldId id="276" r:id="rId27"/>
    <p:sldId id="279" r:id="rId28"/>
    <p:sldId id="281" r:id="rId29"/>
    <p:sldId id="284" r:id="rId30"/>
    <p:sldId id="262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3333FF"/>
    <a:srgbClr val="66FF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5813" autoAdjust="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225C-8EC3-4AE2-BE24-B5C1C906F5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4220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0661-7F52-4B31-9CFB-8788826347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35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5CF-0F06-4F66-968C-901F3F2853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38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B225C-8EC3-4AE2-BE24-B5C1C906F5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ACC79-BF24-4F93-BC51-96D041365D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6743B-C0A6-4CAD-975A-92A2239281B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90F4-E39F-4A4F-A46A-87A57F3D01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1217C-CEF6-485E-A98E-077F4F59969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BD799-8F05-4550-ACFB-AA134971D8D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95137-7F01-4A1E-856B-3D9A88931E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D6099-C2D6-4273-A32F-95AAEBBF08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CC79-BF24-4F93-BC51-96D041365D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3333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1B446C-9684-484C-A14B-7F0D19F5CD5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0661-7F52-4B31-9CFB-8788826347C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B55CF-0F06-4F66-968C-901F3F28539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5B225C-8EC3-4AE2-BE24-B5C1C906F5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7ACC79-BF24-4F93-BC51-96D041365D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66743B-C0A6-4CAD-975A-92A2239281B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F690F4-E39F-4A4F-A46A-87A57F3D01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1217C-CEF6-485E-A98E-077F4F59969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BD799-8F05-4550-ACFB-AA134971D8D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A95137-7F01-4A1E-856B-3D9A88931E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743B-C0A6-4CAD-975A-92A2239281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89471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5D6099-C2D6-4273-A32F-95AAEBBF08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661B446C-9684-484C-A14B-7F0D19F5CD5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ED0661-7F52-4B31-9CFB-8788826347C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4B55CF-0F06-4F66-968C-901F3F28539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5B225C-8EC3-4AE2-BE24-B5C1C906F5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7ACC79-BF24-4F93-BC51-96D041365D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66743B-C0A6-4CAD-975A-92A2239281B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F690F4-E39F-4A4F-A46A-87A57F3D01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1217C-CEF6-485E-A98E-077F4F59969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BD799-8F05-4550-ACFB-AA134971D8D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690F4-E39F-4A4F-A46A-87A57F3D01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0968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A95137-7F01-4A1E-856B-3D9A88931E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5D6099-C2D6-4273-A32F-95AAEBBF08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B446C-9684-484C-A14B-7F0D19F5CD5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ED0661-7F52-4B31-9CFB-8788826347C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4B55CF-0F06-4F66-968C-901F3F28539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5B225C-8EC3-4AE2-BE24-B5C1C906F5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7ACC79-BF24-4F93-BC51-96D041365D5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6743B-C0A6-4CAD-975A-92A2239281B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90F4-E39F-4A4F-A46A-87A57F3D01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1217C-CEF6-485E-A98E-077F4F59969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217C-CEF6-485E-A98E-077F4F5996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4378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BD799-8F05-4550-ACFB-AA134971D8D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95137-7F01-4A1E-856B-3D9A88931E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55D6099-C2D6-4273-A32F-95AAEBBF08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446C-9684-484C-A14B-7F0D19F5CD5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0661-7F52-4B31-9CFB-8788826347C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B55CF-0F06-4F66-968C-901F3F28539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D799-8F05-4550-ACFB-AA134971D8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10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5137-7F01-4A1E-856B-3D9A88931E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97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6099-C2D6-4273-A32F-95AAEBBF08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9221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446C-9684-484C-A14B-7F0D19F5CD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7430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C35B19-51E6-40AB-97BE-C75644568F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BC35B19-51E6-40AB-97BE-C75644568F0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C35B19-51E6-40AB-97BE-C75644568F0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BC35B19-51E6-40AB-97BE-C75644568F0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C35B19-51E6-40AB-97BE-C75644568F0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E:\&#1056;&#1072;&#1081;&#1086;&#1085;&#1085;&#1080;&#1081;%20&#1089;&#1077;&#1084;&#1110;&#1085;&#1072;&#1088;%20&#1079;%20&#1084;&#1072;&#1090;&#1077;&#1084;&#1072;&#1090;&#1080;&#1082;&#1080;\Test-W2-v1.4\Test-W2.exe" TargetMode="External"/><Relationship Id="rId11" Type="http://schemas.openxmlformats.org/officeDocument/2006/relationships/hyperlink" Target="&#1090;&#1077;&#1089;&#1090;&#1080;-&#1074;&#1110;&#1076;&#1087;.pptx" TargetMode="External"/><Relationship Id="rId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hyperlink" Target="&#1090;&#1077;&#1089;&#1090;&#1080;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п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428736"/>
            <a:ext cx="3004399" cy="198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Підготовка до подорожі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35729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озгадування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кросворду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творчість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Симоненка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 descr="Рис 51-01 Кросво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4000528" cy="168593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995678"/>
            <a:ext cx="82153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/>
              <a:t>По горизонталі</a:t>
            </a:r>
            <a:r>
              <a:rPr lang="uk-UA" b="1" dirty="0" smtClean="0"/>
              <a:t>: 1.</a:t>
            </a:r>
            <a:r>
              <a:rPr lang="uk-UA" dirty="0" smtClean="0"/>
              <a:t> З чим асоціюється образ лебедів з твору В. Симоненка «Лебеді материнства»? </a:t>
            </a:r>
            <a:r>
              <a:rPr lang="uk-UA" b="1" dirty="0" smtClean="0"/>
              <a:t>2.</a:t>
            </a:r>
            <a:r>
              <a:rPr lang="uk-UA" dirty="0" smtClean="0"/>
              <a:t> Композитор, який поклав твір В. Симоненка «Лебеді материнства на музику».</a:t>
            </a:r>
            <a:r>
              <a:rPr lang="uk-UA" b="1" dirty="0" smtClean="0"/>
              <a:t> 3. </a:t>
            </a:r>
            <a:r>
              <a:rPr lang="uk-UA" dirty="0" smtClean="0"/>
              <a:t>Що наче випромінював дід Федір Трохимович для свого онука Василя?</a:t>
            </a:r>
            <a:r>
              <a:rPr lang="uk-UA" b="1" dirty="0" smtClean="0"/>
              <a:t>. </a:t>
            </a:r>
            <a:r>
              <a:rPr lang="uk-UA" dirty="0" smtClean="0"/>
              <a:t>Основним призначенням людини на землі, на думку В. Симоненка, яку він висловлював у поезії «Ти знаєш, що ти людина?» — це творити... </a:t>
            </a:r>
            <a:r>
              <a:rPr lang="uk-UA" b="1" dirty="0" smtClean="0"/>
              <a:t>5. </a:t>
            </a:r>
            <a:r>
              <a:rPr lang="uk-UA" dirty="0" smtClean="0"/>
              <a:t>За збірку «Лебеді материнства» В. Симоненко присуджено Державну премію України ім. ... </a:t>
            </a:r>
            <a:endParaRPr lang="ru-RU" dirty="0" smtClean="0"/>
          </a:p>
          <a:p>
            <a:r>
              <a:rPr lang="uk-UA" sz="2000" b="1" u="sng" dirty="0" smtClean="0"/>
              <a:t>По вертикалі</a:t>
            </a:r>
            <a:r>
              <a:rPr lang="uk-UA" b="1" dirty="0" smtClean="0"/>
              <a:t>: 6.</a:t>
            </a:r>
            <a:r>
              <a:rPr lang="uk-UA" dirty="0" smtClean="0"/>
              <a:t> Псевдонім письменника.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7290" y="142852"/>
            <a:ext cx="547211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Словникова робота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7" descr="па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163512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854996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Вітрила </a:t>
            </a:r>
            <a:r>
              <a:rPr lang="uk-UA" sz="2800" dirty="0" smtClean="0"/>
              <a:t>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паруси;</a:t>
            </a:r>
            <a:endParaRPr lang="uk-UA" sz="28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Жага </a:t>
            </a:r>
            <a:r>
              <a:rPr lang="uk-UA" sz="2800" dirty="0" smtClean="0"/>
              <a:t>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сильне бажання, пристрасть</a:t>
            </a:r>
            <a:r>
              <a:rPr lang="uk-UA" sz="2800" dirty="0" smtClean="0"/>
              <a:t>;</a:t>
            </a:r>
            <a:endParaRPr lang="uk-UA" sz="2800" b="1" dirty="0" smtClean="0"/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Нидіє </a:t>
            </a:r>
            <a:r>
              <a:rPr lang="uk-UA" sz="2800" dirty="0" smtClean="0"/>
              <a:t>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сумує, не знаходить собі місця;</a:t>
            </a:r>
            <a:endParaRPr lang="uk-UA" sz="28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Тужаві</a:t>
            </a:r>
            <a:r>
              <a:rPr lang="uk-UA" sz="2800" dirty="0" smtClean="0"/>
              <a:t> 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щільні, міцні;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Бухта </a:t>
            </a:r>
            <a:r>
              <a:rPr lang="uk-UA" sz="2800" dirty="0" smtClean="0"/>
              <a:t>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невелика глибока  затока;</a:t>
            </a:r>
            <a:endParaRPr lang="uk-UA" sz="28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Каравела</a:t>
            </a:r>
            <a:r>
              <a:rPr lang="uk-UA" sz="2800" dirty="0" smtClean="0"/>
              <a:t> 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старовинний вітрильний корабель</a:t>
            </a:r>
            <a:r>
              <a:rPr lang="uk-UA" sz="2800" dirty="0" smtClean="0"/>
              <a:t>;</a:t>
            </a:r>
            <a:endParaRPr lang="uk-UA" sz="2800" b="1" dirty="0" smtClean="0"/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Корито</a:t>
            </a:r>
            <a:r>
              <a:rPr lang="uk-UA" sz="2800" dirty="0" smtClean="0"/>
              <a:t> –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дерев </a:t>
            </a:r>
            <a:r>
              <a:rPr lang="uk-UA" sz="2800" dirty="0" err="1" smtClean="0">
                <a:ln>
                  <a:solidFill>
                    <a:sysClr val="windowText" lastClr="000000"/>
                  </a:solidFill>
                </a:ln>
              </a:rPr>
              <a:t>яна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 довгаста </a:t>
            </a:r>
            <a:r>
              <a:rPr lang="uk-UA" sz="2800" dirty="0" err="1" smtClean="0">
                <a:ln>
                  <a:solidFill>
                    <a:sysClr val="windowText" lastClr="000000"/>
                  </a:solidFill>
                </a:ln>
              </a:rPr>
              <a:t>посуда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;</a:t>
            </a:r>
            <a:endParaRPr lang="uk-UA" sz="28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Шкварити</a:t>
            </a:r>
            <a:r>
              <a:rPr lang="uk-UA" sz="2800" dirty="0" smtClean="0"/>
              <a:t> –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</a:rPr>
              <a:t>смажити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500034" y="6143620"/>
            <a:ext cx="1000132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ФІНАЛ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учень2\Рабочий стол\сад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50863" y="1652588"/>
            <a:ext cx="6664343" cy="17764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Україно! Ти для мене диво!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Доки жити буду, 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доти відкриватиму тебе.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214942" y="5143512"/>
            <a:ext cx="2496815" cy="32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В.Симоненко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8537508_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00100" y="0"/>
            <a:ext cx="7315200" cy="68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688_1827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yrogiv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24" y="1"/>
            <a:ext cx="9185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В чому виявляється одночасна любов В. Симоненка до своєї матері і матері-Батьківщини?</a:t>
            </a:r>
            <a:endParaRPr lang="ru-RU" dirty="0" smtClean="0"/>
          </a:p>
          <a:p>
            <a:pPr lvl="0"/>
            <a:r>
              <a:rPr lang="uk-UA" dirty="0" smtClean="0"/>
              <a:t>Чому поет наполягає на тому, щоб кожна людина поспішала жити ?</a:t>
            </a:r>
            <a:endParaRPr lang="ru-RU" dirty="0" smtClean="0"/>
          </a:p>
          <a:p>
            <a:pPr lvl="0"/>
            <a:r>
              <a:rPr lang="uk-UA" dirty="0" smtClean="0"/>
              <a:t>Для чого Василь Андрійович у свої твори вводить образи-символи? </a:t>
            </a:r>
            <a:endParaRPr lang="ru-RU" dirty="0" smtClean="0"/>
          </a:p>
          <a:p>
            <a:pPr lvl="0"/>
            <a:r>
              <a:rPr lang="uk-UA" dirty="0" smtClean="0"/>
              <a:t>Якою хоче бачити В. Симоненко людину? Що радить поет кожному із вас у творі «Ти знаєш, що ти — людина?»?</a:t>
            </a:r>
            <a:endParaRPr lang="ru-RU" dirty="0" smtClean="0"/>
          </a:p>
          <a:p>
            <a:pPr lvl="0"/>
            <a:r>
              <a:rPr lang="uk-UA" dirty="0" smtClean="0"/>
              <a:t>Над чим змушує задуматися поезія Василя Андрійовича «Ти знаєш, що ти — людина?»?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0004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Жити. Творити. Світ берегти.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Світити людині на цілі світи.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allow_nest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апки\я\фото\DSCN7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ень2\Рабочий стол\сад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0"/>
            <a:ext cx="9136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_19_408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78baa746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motivators.org.ua-159040-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967287" cy="7207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Домашнє завдання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1341438"/>
            <a:ext cx="4537075" cy="2016124"/>
          </a:xfrm>
          <a:prstGeom prst="cloudCallout">
            <a:avLst>
              <a:gd name="adj1" fmla="val 83102"/>
              <a:gd name="adj2" fmla="val 545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200" b="1" dirty="0" err="1" smtClean="0">
                <a:solidFill>
                  <a:srgbClr val="FF33CC"/>
                </a:solidFill>
                <a:latin typeface="Times New Roman" pitchFamily="18" charset="0"/>
              </a:rPr>
              <a:t>Підготуватись</a:t>
            </a:r>
            <a:r>
              <a:rPr lang="ru-RU" sz="2200" b="1" dirty="0" smtClean="0">
                <a:solidFill>
                  <a:srgbClr val="FF33CC"/>
                </a:solidFill>
                <a:latin typeface="Times New Roman" pitchFamily="18" charset="0"/>
              </a:rPr>
              <a:t> до </a:t>
            </a:r>
            <a:r>
              <a:rPr lang="ru-RU" sz="2200" b="1" dirty="0" err="1" smtClean="0">
                <a:solidFill>
                  <a:srgbClr val="FF33CC"/>
                </a:solidFill>
                <a:latin typeface="Times New Roman" pitchFamily="18" charset="0"/>
              </a:rPr>
              <a:t>ідейно-художнього</a:t>
            </a:r>
            <a:r>
              <a:rPr lang="ru-RU" sz="2200" b="1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33CC"/>
                </a:solidFill>
                <a:latin typeface="Times New Roman" pitchFamily="18" charset="0"/>
              </a:rPr>
              <a:t>аналізу</a:t>
            </a:r>
            <a:r>
              <a:rPr lang="ru-RU" sz="2200" b="1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33CC"/>
                </a:solidFill>
                <a:latin typeface="Times New Roman" pitchFamily="18" charset="0"/>
              </a:rPr>
              <a:t>поезії</a:t>
            </a:r>
            <a:r>
              <a:rPr lang="ru-RU" sz="2200" b="1" dirty="0" smtClean="0">
                <a:solidFill>
                  <a:srgbClr val="FF33CC"/>
                </a:solidFill>
                <a:latin typeface="Times New Roman" pitchFamily="18" charset="0"/>
              </a:rPr>
              <a:t> «Перехожий»</a:t>
            </a:r>
            <a:endParaRPr lang="ru-RU" sz="22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7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428728" y="571480"/>
            <a:ext cx="6337300" cy="144623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798"/>
              </a:avLst>
            </a:prstTxWarp>
          </a:bodyPr>
          <a:lstStyle/>
          <a:p>
            <a:pPr algn="ctr"/>
            <a:r>
              <a:rPr lang="uk-UA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 уроку: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79388" y="2781300"/>
            <a:ext cx="8748712" cy="32909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129"/>
              </a:avLst>
            </a:prstTxWarp>
          </a:bodyPr>
          <a:lstStyle/>
          <a:p>
            <a:pPr algn="ctr"/>
            <a:r>
              <a:rPr lang="ru-RU" sz="3600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 Гей, </a:t>
            </a:r>
            <a:r>
              <a:rPr lang="ru-RU" sz="3600" i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нові</a:t>
            </a:r>
            <a:r>
              <a:rPr lang="ru-RU" sz="3600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Колумби</a:t>
            </a:r>
            <a:endParaRPr lang="ru-RU" sz="3600" i="1" kern="10" dirty="0" smtClean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й</a:t>
            </a:r>
            <a:r>
              <a:rPr lang="ru-RU" sz="3600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Магеллани</a:t>
            </a:r>
            <a:r>
              <a:rPr lang="ru-RU" sz="3600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!»</a:t>
            </a:r>
          </a:p>
          <a:p>
            <a:pPr algn="ctr"/>
            <a:endParaRPr lang="ru-RU" sz="3600" i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4929198"/>
            <a:ext cx="4786346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Тільки тим історія належить,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</a:rPr>
              <a:t>Хто сьогодні бореться й живе.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</a:rPr>
              <a:t>В. Симоненко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474788" y="188913"/>
            <a:ext cx="6337300" cy="7207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Мета уроку: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79388" y="2781300"/>
            <a:ext cx="8748712" cy="18716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i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58" y="1071546"/>
            <a:ext cx="86439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uk-UA" sz="3200" dirty="0" smtClean="0"/>
              <a:t> Розкрити ідейно - художній зміст поезії;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 визначити жанр </a:t>
            </a:r>
            <a:r>
              <a:rPr lang="uk-UA" sz="3200" smtClean="0"/>
              <a:t>та особливості композиції</a:t>
            </a:r>
            <a:r>
              <a:rPr lang="uk-UA" sz="3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 розвивати пам’ять, увагу, культуру зв’язного мовлення,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 формувати кругозір, світогляд школярів; 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виховувати почуття пошани до творчості В. Симоненка, активну життєву позицію та прагнення до максимальної самореалізації.</a:t>
            </a:r>
            <a:endParaRPr lang="ru-RU" sz="3200" dirty="0" smtClean="0"/>
          </a:p>
          <a:p>
            <a:pPr eaLnBrk="1" hangingPunct="1">
              <a:buFont typeface="Wingdings" pitchFamily="2" charset="2"/>
              <a:buChar char="Ø"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папки\Марія Степанівна\Материалы диска\Уроки\2 семестр\Урок 51 В Симоненко Гей Колумби і Маггелани\Иллюстрации\колум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640016" cy="3384234"/>
          </a:xfrm>
          <a:prstGeom prst="rect">
            <a:avLst/>
          </a:prstGeom>
          <a:noFill/>
        </p:spPr>
      </p:pic>
      <p:pic>
        <p:nvPicPr>
          <p:cNvPr id="22531" name="Picture 3" descr="F:\папки\Марія Степанівна\Материалы диска\Уроки\2 семестр\Урок 51 В Симоненко Гей Колумби і Маггелани\Иллюстрации\магелл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292" y="3071810"/>
            <a:ext cx="2813387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357166"/>
            <a:ext cx="3571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Христофор Колумб (29.10.1451— 20.05.1506). </a:t>
            </a:r>
            <a:r>
              <a:rPr lang="ru-RU" b="1" i="1" dirty="0" smtClean="0"/>
              <a:t>Колумб</a:t>
            </a:r>
            <a:r>
              <a:rPr lang="ru-RU" dirty="0" smtClean="0"/>
              <a:t>  -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мореплавець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великих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. </a:t>
            </a:r>
            <a:r>
              <a:rPr lang="ru-RU" dirty="0" err="1" smtClean="0"/>
              <a:t>Шукаючи</a:t>
            </a:r>
            <a:r>
              <a:rPr lang="ru-RU" dirty="0" smtClean="0"/>
              <a:t> шлях до </a:t>
            </a:r>
            <a:r>
              <a:rPr lang="ru-RU" dirty="0" err="1" smtClean="0"/>
              <a:t>Індії</a:t>
            </a:r>
            <a:r>
              <a:rPr lang="ru-RU" dirty="0" smtClean="0"/>
              <a:t>, Колумб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плавань</a:t>
            </a:r>
            <a:r>
              <a:rPr lang="ru-RU" dirty="0" smtClean="0"/>
              <a:t> через </a:t>
            </a:r>
            <a:r>
              <a:rPr lang="ru-RU" dirty="0" err="1" smtClean="0"/>
              <a:t>Атлантичний</a:t>
            </a:r>
            <a:r>
              <a:rPr lang="ru-RU" dirty="0" smtClean="0"/>
              <a:t> океан.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385762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Ферман</a:t>
            </a:r>
            <a:r>
              <a:rPr lang="uk-UA" b="1" dirty="0" smtClean="0"/>
              <a:t> Магеллан (близько 1480 — 27.04.1521) — мореплавець, організатор і учасник першої навколосвітньої подорожі. Народився у селі </a:t>
            </a:r>
            <a:r>
              <a:rPr lang="uk-UA" b="1" dirty="0" err="1" smtClean="0"/>
              <a:t>Соброза</a:t>
            </a:r>
            <a:r>
              <a:rPr lang="uk-UA" b="1" dirty="0" smtClean="0"/>
              <a:t> (Португалія) у збіднілій дворянській родині.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0113" y="836613"/>
            <a:ext cx="7056437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Подорож на </a:t>
            </a: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незвідані острови 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7929586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214554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143380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1">
            <a:hlinkClick r:id="rId6" action="ppaction://program"/>
          </p:cNvPr>
          <p:cNvSpPr txBox="1">
            <a:spLocks noChangeArrowheads="1"/>
          </p:cNvSpPr>
          <p:nvPr/>
        </p:nvSpPr>
        <p:spPr bwMode="auto">
          <a:xfrm>
            <a:off x="1571604" y="3357562"/>
            <a:ext cx="17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1"/>
                </a:solidFill>
                <a:latin typeface="Comic Sans MS" pitchFamily="66" charset="0"/>
                <a:hlinkClick r:id="rId7" action="ppaction://hlinksldjump"/>
              </a:rPr>
              <a:t>Бухта Спокій</a:t>
            </a:r>
            <a:endParaRPr lang="uk-UA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429124" y="3857628"/>
            <a:ext cx="1728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1"/>
                </a:solidFill>
                <a:latin typeface="Comic Sans MS" pitchFamily="66" charset="0"/>
                <a:hlinkClick r:id="rId8" action="ppaction://hlinksldjump"/>
              </a:rPr>
              <a:t>Півострів Скарб</a:t>
            </a:r>
            <a:endParaRPr lang="uk-UA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061" name="Picture 13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871788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928802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790575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кораб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357298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6858016" y="642918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Острів</a:t>
            </a:r>
            <a:r>
              <a:rPr lang="uk-UA" b="1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chemeClr val="accent1"/>
                </a:solidFill>
                <a:latin typeface="Comic Sans MS" pitchFamily="66" charset="0"/>
                <a:hlinkClick r:id="rId9" action="ppaction://hlinkpres?slideindex=1&amp;slidetitle="/>
              </a:rPr>
              <a:t>Знань</a:t>
            </a:r>
            <a:endParaRPr lang="uk-UA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982913" y="2978150"/>
            <a:ext cx="1728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1"/>
                </a:solidFill>
                <a:latin typeface="Comic Sans MS" pitchFamily="66" charset="0"/>
                <a:hlinkClick r:id="rId10" action="ppaction://hlinksldjump"/>
              </a:rPr>
              <a:t>Кришталеві криниці</a:t>
            </a:r>
            <a:endParaRPr lang="uk-UA" b="1" u="sng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929058" y="214290"/>
            <a:ext cx="17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Острів Мрій</a:t>
            </a:r>
            <a:endParaRPr lang="uk-UA" b="1" u="sng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2857497"/>
            <a:ext cx="1714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11" action="ppaction://hlinkpres?slideindex=1&amp;slidetitle="/>
              </a:rPr>
              <a:t>Відповіді</a:t>
            </a:r>
            <a:endParaRPr lang="ru-RU" sz="2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2605 0.2729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27292 L 0.32291 0.08403 " pathEditMode="relative" ptsTypes="AA">
                                      <p:cBhvr>
                                        <p:cTn id="2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0.08403 C 0.26944 0.0882 0.21597 0.0926 0.1868 0.06922 C 0.15763 0.04584 0.15434 -0.03564 0.14791 -0.05671 " pathEditMode="relative" ptsTypes="aaA">
                                      <p:cBhvr>
                                        <p:cTn id="4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1 -0.05671 C 0.14548 -0.09768 0.1434 -0.13819 0.15972 -0.17314 C 0.17638 -0.20764 0.21458 -0.25787 0.24774 -0.26481 C 0.28055 -0.27152 0.33836 -0.225 0.35763 -0.21412 " pathEditMode="relative" rAng="0" ptsTypes="aaaA">
                                      <p:cBhvr>
                                        <p:cTn id="5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0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3 -0.21412 C 0.3677 -0.19653 0.37812 -0.17848 0.40121 -0.16412 C 0.4243 -0.14977 0.46059 -0.13519 0.49566 -0.12871 C 0.53072 -0.122 0.58177 -0.122 0.61128 -0.12454 C 0.64097 -0.12686 0.65711 -0.13519 0.67343 -0.14329 " pathEditMode="relative" rAng="0" ptsTypes="aaaaA">
                                      <p:cBhvr>
                                        <p:cTn id="7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0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/>
      <p:bldP spid="20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кораб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68863"/>
            <a:ext cx="8048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паль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1857356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214290"/>
            <a:ext cx="405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Робота в парах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285860"/>
            <a:ext cx="5765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Художні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засоби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428868"/>
            <a:ext cx="664373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Звертання;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Риторичні оклики;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Риторичні запитання;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Метафори;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Епітети.</a:t>
            </a:r>
          </a:p>
          <a:p>
            <a:pPr>
              <a:buFont typeface="Wingdings" pitchFamily="2" charset="2"/>
              <a:buChar char="Ø"/>
            </a:pP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1214414" y="5929330"/>
            <a:ext cx="100013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ФІНАЛ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7290" y="142852"/>
            <a:ext cx="5472112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Пошуково-дослідницька робота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7" descr="па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609"/>
            <a:ext cx="163512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8549969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кого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звертається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поет в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поезії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якою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пропозицією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Чому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саме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автор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звернувся</a:t>
            </a:r>
            <a:endParaRPr lang="ru-RU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до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видатних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мореплавців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йдеться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поезії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яких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словах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сформольовано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основну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думку?</a:t>
            </a:r>
          </a:p>
          <a:p>
            <a:r>
              <a:rPr lang="ru-RU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звернення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поета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молоді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щоб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вони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вирушали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мандри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відкривали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ніким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невідоме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цікаве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захоплююче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Ідея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зміст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людини</a:t>
            </a:r>
            <a:r>
              <a:rPr lang="ru-RU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500034" y="6143620"/>
            <a:ext cx="1000132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ФІНАЛ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Маршрут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499</Words>
  <Application>Microsoft Office PowerPoint</Application>
  <PresentationFormat>Экран (4:3)</PresentationFormat>
  <Paragraphs>63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Маршрут</vt:lpstr>
      <vt:lpstr>Поток</vt:lpstr>
      <vt:lpstr>Метро</vt:lpstr>
      <vt:lpstr>Солнцестояние</vt:lpstr>
      <vt:lpstr>Бумажная</vt:lpstr>
      <vt:lpstr>Підготовка до подорожі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u2</cp:lastModifiedBy>
  <cp:revision>58</cp:revision>
  <dcterms:created xsi:type="dcterms:W3CDTF">2012-02-20T06:18:19Z</dcterms:created>
  <dcterms:modified xsi:type="dcterms:W3CDTF">2012-03-14T06:41:58Z</dcterms:modified>
</cp:coreProperties>
</file>